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84" autoAdjust="0"/>
    <p:restoredTop sz="96000"/>
  </p:normalViewPr>
  <p:slideViewPr>
    <p:cSldViewPr snapToGrid="0">
      <p:cViewPr varScale="1">
        <p:scale>
          <a:sx n="93" d="100"/>
          <a:sy n="93" d="100"/>
        </p:scale>
        <p:origin x="208" y="63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99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3016D7-AA0F-6D44-816A-17C7FB273897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BBFD76-2DCE-1D43-A62F-79206BCCA7D5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28537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BFD76-2DCE-1D43-A62F-79206BCCA7D5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56042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BFD76-2DCE-1D43-A62F-79206BCCA7D5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879711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A2F7A-0611-C2BE-1A2F-15E5F9EFD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>
            <a:extLst>
              <a:ext uri="{FF2B5EF4-FFF2-40B4-BE49-F238E27FC236}">
                <a16:creationId xmlns:a16="http://schemas.microsoft.com/office/drawing/2014/main" id="{16FCE9A2-19F7-B704-2BA5-76631961B2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>
            <a:extLst>
              <a:ext uri="{FF2B5EF4-FFF2-40B4-BE49-F238E27FC236}">
                <a16:creationId xmlns:a16="http://schemas.microsoft.com/office/drawing/2014/main" id="{86C88A2A-9A5E-3F59-4F72-04D85C3EC9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0270CF6-F53D-1EA7-D559-EDD7167FC6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BBFD76-2DCE-1D43-A62F-79206BCCA7D5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58249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08CA006-B3BA-1EAC-1AC8-FCCEB71EA5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6B1CB4E-02B5-71E9-2E97-44D98F976E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CEB46D8-9CC9-9C6D-76EC-1F749DD96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55DFA-8726-43D8-81A8-D282E03240EE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F24632AF-DC2B-3FB5-FC3B-B95599B50B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ED7840A6-44AA-129D-A0E1-BEDC287E4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C83C-DC59-420A-AA8E-735E2F1F5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69769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186AD4-E383-8580-E1A4-3B9D4FC83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FDD382C8-C295-436A-50AC-65AB1652EC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9B665AB7-8F64-CC2A-81E9-FFD293A6A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55DFA-8726-43D8-81A8-D282E03240EE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C24737E-F3DD-DAAD-FCD6-D1A3BB3EFB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94C7BB1-2DC4-8FA5-5729-38196ED6C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C83C-DC59-420A-AA8E-735E2F1F5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6130146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B503506-0C75-198A-6C99-B04D92511A1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C7087545-567D-E831-234E-276CAE8D90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738754BE-5D29-4AF6-A6B3-6A8D518AD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55DFA-8726-43D8-81A8-D282E03240EE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25A7088-F2F2-86EF-DDBB-3F2B45E4D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3E539858-3B00-4A0E-80FD-AFBCBD6F6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C83C-DC59-420A-AA8E-735E2F1F5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44277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9CD6CA8-E05C-7394-6EC7-478D4734F5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C86A21F-3B42-7A93-BF02-AA486DBDB4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56DAF434-A77C-1488-2133-BD90A602F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55DFA-8726-43D8-81A8-D282E03240EE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89C0A5A7-8254-E944-36A0-78D5C26D5C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CDC5D92E-B508-2B2A-291D-3F614C47B0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C83C-DC59-420A-AA8E-735E2F1F5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54887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1482B6-E137-0D99-5AC5-BE148E2E5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DD4B71B-D4D7-E370-6EFC-2C49E7814E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2DF126BA-AD11-B104-7156-232D33BF47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55DFA-8726-43D8-81A8-D282E03240EE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24574ED-9EF8-A5BA-5032-D40A2A935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DED72291-FA6D-857E-14BF-D6470B942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C83C-DC59-420A-AA8E-735E2F1F5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94431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892B87-6F33-543C-D7F3-7C0B655B8D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8E263175-6C06-988F-C8DC-7FC6D2EED7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317E7171-A5A6-43CB-4550-A0CABA0644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2BE511DB-9596-AD7F-FDD7-86878B1AD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55DFA-8726-43D8-81A8-D282E03240EE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818DE203-841A-B19E-9740-BB192337E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0086D0C-F9F5-E3A4-9588-FD90B2B37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C83C-DC59-420A-AA8E-735E2F1F5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223920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7298ED-1DAD-F4B5-3234-5DA8606E4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B2CE5CC7-4500-634E-FCD0-4DCF0403FF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2F1CB30D-38F0-4718-3A8C-3724EE319D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5F973C10-3566-AEC6-ECDD-020BA738A5F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E73737F4-64BA-2B2C-D304-BC34923F3C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72850677-0E15-78A3-64D0-C1BDEB21E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55DFA-8726-43D8-81A8-D282E03240EE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1CF560DB-58D4-906E-147B-B9B76F0FA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E783EA7B-6C6D-B5F5-A6AB-AC3900615D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C83C-DC59-420A-AA8E-735E2F1F5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534063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D7C16F-942B-E69A-F583-34D112E8B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94CFFCCD-4D37-AE7B-F033-2D5F9F27E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55DFA-8726-43D8-81A8-D282E03240EE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8D8830BF-6D63-01BF-244B-35950228DA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2FA612CB-D07B-B8F0-7C44-DCC8A7A71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C83C-DC59-420A-AA8E-735E2F1F5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2924063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100C39F6-E508-281E-C0DD-A9960A03C4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55DFA-8726-43D8-81A8-D282E03240EE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59B40BAC-7A5B-54BE-F53D-25F1B2E71B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78F5C9E1-A16D-343C-72A4-F9F9236F7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C83C-DC59-420A-AA8E-735E2F1F5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1091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F907E4-5D42-AA59-C620-C5CF40EDC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552F543E-535A-C313-9B23-096D55BDBA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28EDE3BE-984E-B9C7-E6AC-A0FF714E21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569787D6-BC72-71A3-9B24-BB16090F38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55DFA-8726-43D8-81A8-D282E03240EE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516355E6-2306-EFBE-9E67-461C4B77A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53A881DB-BFF2-F500-2F64-AD79201F7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C83C-DC59-420A-AA8E-735E2F1F5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55183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5443B-64BE-880C-1F67-0975F5C01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FA5D304B-52B2-8DFB-A158-E8FE3EC0E4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E867483D-8BFD-8F2C-A66E-9450FCF37C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829CE45C-50C9-C111-A678-17A5C25FC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255DFA-8726-43D8-81A8-D282E03240EE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E18945FB-15F8-038D-57E0-4C5683753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F495B849-2947-E6A6-6AD8-B84EAF7A5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C6C83C-DC59-420A-AA8E-735E2F1F5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34840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4BB92E18-64D7-E962-894A-8690EB7B8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63B26FF-443A-5DE1-6823-FFE2D7853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AAC921D-89F0-425F-A792-6DB4C3D637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255DFA-8726-43D8-81A8-D282E03240EE}" type="datetimeFigureOut">
              <a:rPr lang="pt-PT" smtClean="0"/>
              <a:t>30/06/26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A1E4176A-55CA-2A76-BE3D-41443B580B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8E4F4094-8CA3-542E-E907-0D49C98C84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C6C83C-DC59-420A-AA8E-735E2F1F5ED1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37775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A94FE74-5146-EE91-C8A8-667B93DB5E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PT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0E2696E-BE4D-48BC-465B-6D84C14309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PT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9CDC142-7653-D51C-012D-624B640267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67658" y="4932811"/>
            <a:ext cx="4620972" cy="11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363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E092D3-BE65-7190-352A-9DA4DAEFA9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43667"/>
            <a:ext cx="7299960" cy="87473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pt-PT" sz="3000" b="1" cap="small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4FF6B38D-4AFC-7AEE-0AA9-14BF324FBB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083" y="1487837"/>
            <a:ext cx="10467834" cy="4571769"/>
          </a:xfrm>
        </p:spPr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3885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1F900E-E3F5-9C20-85EE-8B8CFFCF06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299E0BE-E45B-5E62-83AA-7EFF509B07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243667"/>
            <a:ext cx="7299960" cy="874739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pt-PT" sz="3000" b="1" cap="small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69DED38-CD2F-2F3A-DC88-F7069406C4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2083" y="1487837"/>
            <a:ext cx="10467834" cy="4571769"/>
          </a:xfrm>
        </p:spPr>
        <p:txBody>
          <a:bodyPr/>
          <a:lstStyle/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74773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1130</TotalTime>
  <Words>3</Words>
  <Application>Microsoft Macintosh PowerPoint</Application>
  <PresentationFormat>Ecrã Panorâmico</PresentationFormat>
  <Paragraphs>3</Paragraphs>
  <Slides>3</Slides>
  <Notes>3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</vt:i4>
      </vt:variant>
    </vt:vector>
  </HeadingPairs>
  <TitlesOfParts>
    <vt:vector size="8" baseType="lpstr">
      <vt:lpstr>Aptos</vt:lpstr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Eduardo Cunha</dc:creator>
  <cp:lastModifiedBy>Manuel Marques</cp:lastModifiedBy>
  <cp:revision>5</cp:revision>
  <dcterms:created xsi:type="dcterms:W3CDTF">2023-06-16T21:36:05Z</dcterms:created>
  <dcterms:modified xsi:type="dcterms:W3CDTF">2026-06-30T21:59:30Z</dcterms:modified>
</cp:coreProperties>
</file>