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pt-PT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55" d="100"/>
          <a:sy n="55" d="100"/>
        </p:scale>
        <p:origin x="276" y="-6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607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41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5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5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166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972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980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577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49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850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935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1996-0698-4AF3-81EC-0BAD465A236D}" type="datetimeFigureOut">
              <a:rPr lang="pt-PT" smtClean="0"/>
              <a:t>21-09-2016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2435-B97F-4BA9-9791-7F7B539B8E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00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5199975" cy="385968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397129"/>
            <a:ext cx="25199975" cy="36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5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 Lafont</dc:creator>
  <cp:lastModifiedBy>Marc Lafont</cp:lastModifiedBy>
  <cp:revision>3</cp:revision>
  <dcterms:created xsi:type="dcterms:W3CDTF">2016-08-08T14:29:55Z</dcterms:created>
  <dcterms:modified xsi:type="dcterms:W3CDTF">2016-09-21T14:16:24Z</dcterms:modified>
</cp:coreProperties>
</file>